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8" d="100"/>
          <a:sy n="68" d="100"/>
        </p:scale>
        <p:origin x="1219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D401AB-F1C2-4EC5-8D38-3B718F7E0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CA3760-448F-4625-AA6A-0E31F649D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D99CA3-6656-4D5D-A973-183FA8A2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D340A1-580C-4781-AB97-35EE8979B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0907ED-9801-4DBC-A87C-AB76A054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16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304628-A43E-4411-B28C-B27831DE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5B082F7-9F77-4A8D-977F-D7791B9D0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85348D-4AC7-4BF3-95F6-626BC6057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9F65E3-7A72-419E-B23B-BA18EA91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6451A7-0543-4520-B510-5C0327886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560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323A8E2-09A7-4C04-BBBA-352EC9AC0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3D4326C-13A4-491E-A9B9-12619E147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BD6A84-E918-4906-90BD-0663FDD9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BD60CA-F2C7-4928-AE68-2DD69EC3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F9661B-59B9-4D6B-B115-5B21939E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927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54614A-DFA5-4312-B3BC-F6E341DA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821FE2-DE73-48E7-BA84-C7D1FB009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DC8502-51A5-4625-9F8E-4D410FC74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069EB4-1B1F-42FD-939A-AA19F3504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813F067-250A-423D-839D-C3AE51C4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190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8E02F2-EC6C-48E1-92E3-B7345DEAA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ED6DA5A-6978-4608-A436-2C74ED389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5C97B5-0C16-4883-9AE0-EA39DDD0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151E65-221E-481D-91CE-07DD435E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6FA397-2049-4A87-B625-05FC3F52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77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8C51B8-76A4-4CF7-B773-D44ACCD9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2A6231-98B3-4266-ABAD-F847E2D74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878A1E2-12E1-4D6A-AFE5-6CD25742C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23F457-8971-444E-8FBC-E0449364C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CCC15FC-5ED7-41FD-9FB5-FE0B79D9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C623C65-4670-4036-B612-DCB76E5B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117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7FC54E-3FA6-416B-A400-157E654E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DE5E9A-55B6-4391-A491-EF59A04BD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5A341A1-67D6-40B9-AD5D-8FB2FA675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3288DB6-4D5E-4DBC-8BB9-020DB4E870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37679D4-EF53-4821-8EA0-7EAF981B5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35AFE77-5ECB-407A-B409-FA00A3ED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3E63E18-2E67-4D0E-A585-70A891EB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E7F5ED8-C322-4BBE-AD1A-9ED75BE15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663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57B3F9-43F1-4D92-9EAD-2F13017E1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59B32EF-719E-4F7D-8875-EC309336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71B91B2-02A2-442C-81F9-7B6DB139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95F697D-4F6A-442C-A782-C1441455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242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417B25-82A9-4CF6-B153-7296BEFF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2DF6AF2-AA8F-4587-8A51-8CB0E56F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608746C-53FB-45CF-962D-67FE74E4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456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FF9F93-9DFC-4E72-9ED8-57C08739D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072FF6-FA37-4210-8E06-808AAF632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4D120E-EB23-4651-9E06-DF57794B0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2F7F76-C8D1-4487-8601-1C2666D6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FA9E224-D03A-408B-9BD7-DA52C64F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D6C6BA-D28B-4EFA-8540-B5B5D5CB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412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EA4745-C93B-44D4-ACB2-E87D36B02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A58147-8746-4EB7-8261-DB5771219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71D6EA-A40D-4CEA-8151-FD584D0B8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7D236F-D9F7-41B9-9822-7C6448329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2718BE3-6C35-41AE-8384-23797D292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CA7061-828C-424A-9455-D09911F9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02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1219DAB-1AFB-494F-9C1E-2D11E2E7A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AABB52-E6FC-4395-9CF3-BF193FFF7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C7963C-0F35-40FA-BD56-C405B07BF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86833-140C-431D-8F9C-93D7C6B96266}" type="datetimeFigureOut">
              <a:rPr lang="sv-SE" smtClean="0"/>
              <a:t>2019-03-08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9A3C34-966E-4946-8B41-58579E3AC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824E61-2782-401F-9E10-132181C14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1DBD-D7B6-4584-B010-A1C740686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901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98DACA2F-85CA-4390-988D-75ED28EBB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815" y="2338938"/>
            <a:ext cx="10103141" cy="4115063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85015F3B-2CE7-46B3-99AF-289AC1748596}"/>
              </a:ext>
            </a:extLst>
          </p:cNvPr>
          <p:cNvSpPr txBox="1"/>
          <p:nvPr/>
        </p:nvSpPr>
        <p:spPr>
          <a:xfrm>
            <a:off x="4733035" y="170515"/>
            <a:ext cx="69340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/>
              <a:t>Ingång 40</a:t>
            </a:r>
          </a:p>
          <a:p>
            <a:r>
              <a:rPr lang="sv-SE" sz="1400" dirty="0"/>
              <a:t>Entré från söder. Hiss/trappa till vån 4.</a:t>
            </a:r>
          </a:p>
          <a:p>
            <a:r>
              <a:rPr lang="sv-SE" sz="1400" dirty="0" err="1"/>
              <a:t>Robergsalen</a:t>
            </a:r>
            <a:r>
              <a:rPr lang="sv-SE" sz="1400" dirty="0"/>
              <a:t>: Till vänster när man kommer från hiss/trappa och sedan rakt fram i korridoren, </a:t>
            </a:r>
          </a:p>
          <a:p>
            <a:r>
              <a:rPr lang="sv-SE" sz="1400" dirty="0"/>
              <a:t>Rummet ligger i änden på korridoren</a:t>
            </a:r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56F49998-7830-4D28-931B-F51CC442B973}"/>
              </a:ext>
            </a:extLst>
          </p:cNvPr>
          <p:cNvCxnSpPr>
            <a:cxnSpLocks/>
          </p:cNvCxnSpPr>
          <p:nvPr/>
        </p:nvCxnSpPr>
        <p:spPr>
          <a:xfrm>
            <a:off x="5169877" y="1463177"/>
            <a:ext cx="1002323" cy="183393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ruta 15">
            <a:extLst>
              <a:ext uri="{FF2B5EF4-FFF2-40B4-BE49-F238E27FC236}">
                <a16:creationId xmlns:a16="http://schemas.microsoft.com/office/drawing/2014/main" id="{E7325523-0FA7-4B0F-BAE7-BC4881BCBEC5}"/>
              </a:ext>
            </a:extLst>
          </p:cNvPr>
          <p:cNvSpPr txBox="1"/>
          <p:nvPr/>
        </p:nvSpPr>
        <p:spPr>
          <a:xfrm>
            <a:off x="524951" y="442587"/>
            <a:ext cx="3296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Anders Westermark</a:t>
            </a:r>
          </a:p>
          <a:p>
            <a:r>
              <a:rPr lang="sv-SE" dirty="0"/>
              <a:t>Projektledare FAS programkontor</a:t>
            </a:r>
          </a:p>
          <a:p>
            <a:r>
              <a:rPr lang="sv-SE" dirty="0"/>
              <a:t>Tel. +46764963975, 018-6111784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E020C24-4415-4906-8E78-2B6F2318D850}"/>
              </a:ext>
            </a:extLst>
          </p:cNvPr>
          <p:cNvSpPr/>
          <p:nvPr/>
        </p:nvSpPr>
        <p:spPr>
          <a:xfrm>
            <a:off x="10554690" y="5852298"/>
            <a:ext cx="1563232" cy="923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283CA66-AFEE-42D8-8274-6F283054389D}"/>
              </a:ext>
            </a:extLst>
          </p:cNvPr>
          <p:cNvSpPr txBox="1"/>
          <p:nvPr/>
        </p:nvSpPr>
        <p:spPr>
          <a:xfrm>
            <a:off x="10585106" y="5852298"/>
            <a:ext cx="15023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Centrum,</a:t>
            </a:r>
          </a:p>
          <a:p>
            <a:r>
              <a:rPr lang="sv-SE" dirty="0" err="1"/>
              <a:t>Fyrisån</a:t>
            </a:r>
            <a:endParaRPr lang="sv-SE" dirty="0"/>
          </a:p>
          <a:p>
            <a:r>
              <a:rPr lang="sv-SE" dirty="0"/>
              <a:t>Centralstation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9A45353-E543-4770-AE5D-93BF4A33CA22}"/>
              </a:ext>
            </a:extLst>
          </p:cNvPr>
          <p:cNvSpPr/>
          <p:nvPr/>
        </p:nvSpPr>
        <p:spPr>
          <a:xfrm>
            <a:off x="9865857" y="2233604"/>
            <a:ext cx="1563232" cy="6791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B32B9AA9-E722-4197-8A9B-2C494AEE7211}"/>
              </a:ext>
            </a:extLst>
          </p:cNvPr>
          <p:cNvSpPr txBox="1"/>
          <p:nvPr/>
        </p:nvSpPr>
        <p:spPr>
          <a:xfrm>
            <a:off x="10240613" y="2388494"/>
            <a:ext cx="80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Slottet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0283A5A-7466-4AA5-80E0-819AFB1B24EB}"/>
              </a:ext>
            </a:extLst>
          </p:cNvPr>
          <p:cNvSpPr/>
          <p:nvPr/>
        </p:nvSpPr>
        <p:spPr>
          <a:xfrm>
            <a:off x="235390" y="5920966"/>
            <a:ext cx="1919334" cy="6791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F23BAD48-6CDD-4447-8119-0B8F109BD03E}"/>
              </a:ext>
            </a:extLst>
          </p:cNvPr>
          <p:cNvSpPr txBox="1"/>
          <p:nvPr/>
        </p:nvSpPr>
        <p:spPr>
          <a:xfrm>
            <a:off x="361239" y="6046081"/>
            <a:ext cx="1667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Studenternas IP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9132AC9-7BD0-4B76-BE2D-F9EE9B9A8754}"/>
              </a:ext>
            </a:extLst>
          </p:cNvPr>
          <p:cNvSpPr txBox="1"/>
          <p:nvPr/>
        </p:nvSpPr>
        <p:spPr>
          <a:xfrm>
            <a:off x="10180848" y="4731037"/>
            <a:ext cx="2465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OBS!</a:t>
            </a:r>
          </a:p>
          <a:p>
            <a:r>
              <a:rPr lang="sv-SE" dirty="0"/>
              <a:t>Enda bilvägen in på området är här</a:t>
            </a:r>
          </a:p>
        </p:txBody>
      </p: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B42DF527-558B-4FE0-A9BF-B68630176127}"/>
              </a:ext>
            </a:extLst>
          </p:cNvPr>
          <p:cNvCxnSpPr>
            <a:cxnSpLocks/>
          </p:cNvCxnSpPr>
          <p:nvPr/>
        </p:nvCxnSpPr>
        <p:spPr>
          <a:xfrm flipH="1" flipV="1">
            <a:off x="10642838" y="4083955"/>
            <a:ext cx="355118" cy="87490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 22">
            <a:extLst>
              <a:ext uri="{FF2B5EF4-FFF2-40B4-BE49-F238E27FC236}">
                <a16:creationId xmlns:a16="http://schemas.microsoft.com/office/drawing/2014/main" id="{0C16856F-9C3D-4FCE-A45F-0C422CE48A22}"/>
              </a:ext>
            </a:extLst>
          </p:cNvPr>
          <p:cNvGrpSpPr/>
          <p:nvPr/>
        </p:nvGrpSpPr>
        <p:grpSpPr>
          <a:xfrm>
            <a:off x="4915069" y="4321560"/>
            <a:ext cx="254808" cy="369332"/>
            <a:chOff x="8238045" y="3483203"/>
            <a:chExt cx="254808" cy="369332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2F93CC18-9C9D-4A10-AE5A-2AD5328ACD42}"/>
                </a:ext>
              </a:extLst>
            </p:cNvPr>
            <p:cNvSpPr/>
            <p:nvPr/>
          </p:nvSpPr>
          <p:spPr>
            <a:xfrm>
              <a:off x="8289364" y="3548834"/>
              <a:ext cx="203489" cy="2429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textruta 21">
              <a:extLst>
                <a:ext uri="{FF2B5EF4-FFF2-40B4-BE49-F238E27FC236}">
                  <a16:creationId xmlns:a16="http://schemas.microsoft.com/office/drawing/2014/main" id="{5126F4BD-1EF3-4F0E-AE9C-116F76FADDE8}"/>
                </a:ext>
              </a:extLst>
            </p:cNvPr>
            <p:cNvSpPr txBox="1"/>
            <p:nvPr/>
          </p:nvSpPr>
          <p:spPr>
            <a:xfrm>
              <a:off x="8238045" y="3483203"/>
              <a:ext cx="1676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1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24" name="Grupp 23">
            <a:extLst>
              <a:ext uri="{FF2B5EF4-FFF2-40B4-BE49-F238E27FC236}">
                <a16:creationId xmlns:a16="http://schemas.microsoft.com/office/drawing/2014/main" id="{24762732-AE30-4EC9-9A9D-87395E2BAC05}"/>
              </a:ext>
            </a:extLst>
          </p:cNvPr>
          <p:cNvGrpSpPr/>
          <p:nvPr/>
        </p:nvGrpSpPr>
        <p:grpSpPr>
          <a:xfrm>
            <a:off x="4478227" y="4731037"/>
            <a:ext cx="254808" cy="369332"/>
            <a:chOff x="8238045" y="3483203"/>
            <a:chExt cx="254808" cy="369332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8DA4CD65-8D3B-48C1-8CB8-BA2743702970}"/>
                </a:ext>
              </a:extLst>
            </p:cNvPr>
            <p:cNvSpPr/>
            <p:nvPr/>
          </p:nvSpPr>
          <p:spPr>
            <a:xfrm>
              <a:off x="8289364" y="3548834"/>
              <a:ext cx="203489" cy="2429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28FA57EC-C652-479D-B43F-37A4651245AB}"/>
                </a:ext>
              </a:extLst>
            </p:cNvPr>
            <p:cNvSpPr txBox="1"/>
            <p:nvPr/>
          </p:nvSpPr>
          <p:spPr>
            <a:xfrm>
              <a:off x="8238045" y="3483203"/>
              <a:ext cx="1676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1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6A46A57B-951F-42C6-851F-46601C0D5BA5}"/>
              </a:ext>
            </a:extLst>
          </p:cNvPr>
          <p:cNvGrpSpPr/>
          <p:nvPr/>
        </p:nvGrpSpPr>
        <p:grpSpPr>
          <a:xfrm>
            <a:off x="8072638" y="4083955"/>
            <a:ext cx="254808" cy="369332"/>
            <a:chOff x="8238045" y="3483203"/>
            <a:chExt cx="254808" cy="369332"/>
          </a:xfrm>
        </p:grpSpPr>
        <p:sp>
          <p:nvSpPr>
            <p:cNvPr id="28" name="Rektangel 27">
              <a:extLst>
                <a:ext uri="{FF2B5EF4-FFF2-40B4-BE49-F238E27FC236}">
                  <a16:creationId xmlns:a16="http://schemas.microsoft.com/office/drawing/2014/main" id="{0C2D4E22-40CF-48E4-95B3-7C4D73A01B3C}"/>
                </a:ext>
              </a:extLst>
            </p:cNvPr>
            <p:cNvSpPr/>
            <p:nvPr/>
          </p:nvSpPr>
          <p:spPr>
            <a:xfrm>
              <a:off x="8289364" y="3548834"/>
              <a:ext cx="203489" cy="2429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textruta 28">
              <a:extLst>
                <a:ext uri="{FF2B5EF4-FFF2-40B4-BE49-F238E27FC236}">
                  <a16:creationId xmlns:a16="http://schemas.microsoft.com/office/drawing/2014/main" id="{94D918C3-776B-4B4F-AB43-64D629E91149}"/>
                </a:ext>
              </a:extLst>
            </p:cNvPr>
            <p:cNvSpPr txBox="1"/>
            <p:nvPr/>
          </p:nvSpPr>
          <p:spPr>
            <a:xfrm>
              <a:off x="8238045" y="3483203"/>
              <a:ext cx="1676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solidFill>
                    <a:schemeClr val="accent1">
                      <a:lumMod val="75000"/>
                    </a:schemeClr>
                  </a:solidFill>
                </a:rPr>
                <a:t>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913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67</Words>
  <Application>Microsoft Office PowerPoint</Application>
  <PresentationFormat>Bredbild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Westermark</dc:creator>
  <cp:lastModifiedBy>Anders Westermark</cp:lastModifiedBy>
  <cp:revision>11</cp:revision>
  <dcterms:created xsi:type="dcterms:W3CDTF">2018-02-06T07:14:48Z</dcterms:created>
  <dcterms:modified xsi:type="dcterms:W3CDTF">2019-03-08T07:23:44Z</dcterms:modified>
</cp:coreProperties>
</file>