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3" r:id="rId8"/>
    <p:sldId id="267" r:id="rId9"/>
    <p:sldId id="264" r:id="rId10"/>
    <p:sldId id="265" r:id="rId11"/>
    <p:sldId id="261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94" d="100"/>
          <a:sy n="94" d="100"/>
        </p:scale>
        <p:origin x="178" y="-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85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282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197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67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2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0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65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041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48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01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50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9BEF-7E46-4DC3-962F-394F1BE48ED9}" type="datetimeFigureOut">
              <a:rPr lang="sv-SE" smtClean="0"/>
              <a:t>2018-06-12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CC6A-9E3C-492C-97E6-6FFE81556B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3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Minska vårdrelaterade urinvägsinfektioner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2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Dagliga påminnelser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Ta fram ett sätt så att man varje dag frågar på ronder om patienten ska ha kvar sin KAD.</a:t>
            </a:r>
          </a:p>
          <a:p>
            <a:r>
              <a:rPr lang="sv-SE" dirty="0"/>
              <a:t>Finns indikationen kvar idag?</a:t>
            </a:r>
          </a:p>
          <a:p>
            <a:r>
              <a:rPr lang="sv-SE" dirty="0"/>
              <a:t>Hur ser planen ut?</a:t>
            </a:r>
          </a:p>
          <a:p>
            <a:r>
              <a:rPr lang="sv-SE" dirty="0"/>
              <a:t>Dokumentera i Cosmic enligt kvalitetsdokumentet</a:t>
            </a:r>
          </a:p>
        </p:txBody>
      </p:sp>
    </p:spTree>
    <p:extLst>
      <p:ext uri="{BB962C8B-B14F-4D97-AF65-F5344CB8AC3E}">
        <p14:creationId xmlns:p14="http://schemas.microsoft.com/office/powerpoint/2010/main" val="239278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Utbildning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Utbilda medarbetarna på avdelningen. </a:t>
            </a:r>
          </a:p>
          <a:p>
            <a:r>
              <a:rPr lang="sv-SE" dirty="0"/>
              <a:t>Använd den </a:t>
            </a:r>
            <a:r>
              <a:rPr lang="sv-SE" dirty="0" err="1"/>
              <a:t>power-point</a:t>
            </a:r>
            <a:r>
              <a:rPr lang="sv-SE" dirty="0"/>
              <a:t> som finns i verktygslådan på vårdhygiens hemsida.</a:t>
            </a:r>
          </a:p>
          <a:p>
            <a:r>
              <a:rPr lang="sv-SE" dirty="0"/>
              <a:t>Utbilda alla yrkeskategorier. Vårdhygien kan hjälpa till med detta.</a:t>
            </a:r>
          </a:p>
        </p:txBody>
      </p:sp>
    </p:spTree>
    <p:extLst>
      <p:ext uri="{BB962C8B-B14F-4D97-AF65-F5344CB8AC3E}">
        <p14:creationId xmlns:p14="http://schemas.microsoft.com/office/powerpoint/2010/main" val="2434171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5. </a:t>
            </a:r>
            <a:r>
              <a:rPr lang="sv-SE"/>
              <a:t>Utvärdera resultatet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Följ förekomsten av vårdrelaterad urinvägsinfektion genom att ta ut data från Infektionsverktyget. </a:t>
            </a:r>
            <a:r>
              <a:rPr lang="sv-SE" dirty="0">
                <a:solidFill>
                  <a:srgbClr val="FF0000"/>
                </a:solidFill>
              </a:rPr>
              <a:t>Infektionerna ska minska under arbetets gång.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Ur nya COSMIC R8.1 kommer data över förekomst av KAD att kunna tas ut. </a:t>
            </a:r>
            <a:r>
              <a:rPr lang="sv-SE" dirty="0">
                <a:solidFill>
                  <a:srgbClr val="FF0000"/>
                </a:solidFill>
              </a:rPr>
              <a:t>Kateterdagar ska minska under arbetets gång.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Följ resultat av mätningar av följsamhet till basala hygienrutiner och klädregler. </a:t>
            </a:r>
            <a:r>
              <a:rPr lang="sv-SE" dirty="0">
                <a:solidFill>
                  <a:srgbClr val="0070C0"/>
                </a:solidFill>
              </a:rPr>
              <a:t>Följsamheten ska öka under arbetets gång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273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kommer vi igång?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Hur börjar vi? Vad finns det för material att jobba med?</a:t>
            </a:r>
          </a:p>
          <a:p>
            <a:pPr marL="0" indent="0">
              <a:buNone/>
            </a:pPr>
            <a:r>
              <a:rPr lang="sv-SE" dirty="0"/>
              <a:t>Här följer en instruktion i fem punkter</a:t>
            </a:r>
          </a:p>
          <a:p>
            <a:pPr marL="0" indent="0">
              <a:buNone/>
            </a:pPr>
            <a:r>
              <a:rPr lang="sv-SE" dirty="0"/>
              <a:t>Rådgör gärna med vårdhygien </a:t>
            </a:r>
          </a:p>
        </p:txBody>
      </p:sp>
    </p:spTree>
    <p:extLst>
      <p:ext uri="{BB962C8B-B14F-4D97-AF65-F5344CB8AC3E}">
        <p14:creationId xmlns:p14="http://schemas.microsoft.com/office/powerpoint/2010/main" val="104949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 Utse ansvariga personer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Verksamhetschef är ytterst ansvarig och efterfrågar resultat</a:t>
            </a:r>
          </a:p>
          <a:p>
            <a:r>
              <a:rPr lang="sv-SE" dirty="0"/>
              <a:t>Avdelningschef initierar arbetet och utser ansvariga personer på avdelningen.</a:t>
            </a:r>
          </a:p>
          <a:p>
            <a:r>
              <a:rPr lang="sv-SE" dirty="0"/>
              <a:t>Informera alla medarbetare om att arbetet drar igång. </a:t>
            </a:r>
          </a:p>
          <a:p>
            <a:r>
              <a:rPr lang="sv-SE" dirty="0"/>
              <a:t>Informera om syfte och innehåll.</a:t>
            </a:r>
          </a:p>
          <a:p>
            <a:r>
              <a:rPr lang="sv-SE" dirty="0"/>
              <a:t>Glöm inte läkargruppen.</a:t>
            </a:r>
          </a:p>
        </p:txBody>
      </p:sp>
    </p:spTree>
    <p:extLst>
      <p:ext uri="{BB962C8B-B14F-4D97-AF65-F5344CB8AC3E}">
        <p14:creationId xmlns:p14="http://schemas.microsoft.com/office/powerpoint/2010/main" val="306755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2. Utgå från mätningar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Ta fram data på avdelningens förekomst av vårdrelaterad urinvägsinfektion ur </a:t>
            </a:r>
            <a:r>
              <a:rPr lang="sv-SE" dirty="0" err="1"/>
              <a:t>Infektionsvertyget</a:t>
            </a:r>
            <a:endParaRPr lang="sv-SE" dirty="0"/>
          </a:p>
          <a:p>
            <a:pPr marL="0" indent="0">
              <a:buNone/>
            </a:pPr>
            <a:r>
              <a:rPr lang="sv-SE" sz="2400" dirty="0">
                <a:solidFill>
                  <a:srgbClr val="FF0000"/>
                </a:solidFill>
              </a:rPr>
              <a:t>        Infektionerna ska minska under arbetets gång.</a:t>
            </a:r>
            <a:endParaRPr lang="sv-SE" sz="2400" dirty="0"/>
          </a:p>
          <a:p>
            <a:pPr marL="0" indent="0">
              <a:buNone/>
            </a:pPr>
            <a:r>
              <a:rPr lang="sv-SE" dirty="0"/>
              <a:t>2.   Ur nya COSMIC R8.1 kommer data över förekomst av KAD att kunna  </a:t>
            </a:r>
          </a:p>
          <a:p>
            <a:pPr marL="0" indent="0">
              <a:buNone/>
            </a:pPr>
            <a:r>
              <a:rPr lang="sv-SE" dirty="0"/>
              <a:t>       tas ut. 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FF0000"/>
                </a:solidFill>
              </a:rPr>
              <a:t>         Kateterdagar ska minska under arbetets gång.</a:t>
            </a:r>
            <a:endParaRPr lang="sv-SE" sz="2400" dirty="0"/>
          </a:p>
          <a:p>
            <a:pPr marL="0" indent="0">
              <a:buNone/>
            </a:pPr>
            <a:r>
              <a:rPr lang="sv-SE" dirty="0"/>
              <a:t>3.  Ta fram resultat av mätningar av följsamhet till basala hygienrutiner  </a:t>
            </a:r>
          </a:p>
          <a:p>
            <a:pPr marL="0" indent="0">
              <a:buNone/>
            </a:pPr>
            <a:r>
              <a:rPr lang="sv-SE" dirty="0"/>
              <a:t>      och klädregler varje månad. </a:t>
            </a:r>
          </a:p>
          <a:p>
            <a:pPr marL="0" indent="0">
              <a:buNone/>
            </a:pPr>
            <a:r>
              <a:rPr lang="sv-SE" dirty="0">
                <a:solidFill>
                  <a:srgbClr val="0070C0"/>
                </a:solidFill>
              </a:rPr>
              <a:t>      </a:t>
            </a:r>
            <a:r>
              <a:rPr lang="sv-SE" sz="2400" dirty="0">
                <a:solidFill>
                  <a:srgbClr val="0070C0"/>
                </a:solidFill>
              </a:rPr>
              <a:t>Följsamheten ska öka under arbetets gång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8857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Mätningar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Sätt upp resultatet av de tre mätningarna på anslagstavlor eller andra ställen där personalen ser dem.</a:t>
            </a:r>
          </a:p>
          <a:p>
            <a:r>
              <a:rPr lang="sv-SE" dirty="0"/>
              <a:t>Diskutera resultaten på möten regelbundet, tex APT</a:t>
            </a:r>
          </a:p>
        </p:txBody>
      </p:sp>
    </p:spTree>
    <p:extLst>
      <p:ext uri="{BB962C8B-B14F-4D97-AF65-F5344CB8AC3E}">
        <p14:creationId xmlns:p14="http://schemas.microsoft.com/office/powerpoint/2010/main" val="312964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3. Ändra rutiner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Ta reda på vad avdelningen har för kvalitetsdokumentet idag. </a:t>
            </a:r>
          </a:p>
          <a:p>
            <a:r>
              <a:rPr lang="sv-SE" dirty="0"/>
              <a:t>Ersätt dessa med dessa med det sjukhusövergripand dokumentet ”Kvarvarande uretrakateter för vuxna.”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latshållare för innehåll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777" y="3202594"/>
            <a:ext cx="4808136" cy="336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5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Kvalitetsdokumentet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Tydlig medicinsk indikation för KAD.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Rutiner för insättning av KAD.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Rutiner för hantering av KAD.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Rutiner för dokumentation i Cosmic.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Rutiner för blåsövervakning.</a:t>
            </a:r>
          </a:p>
        </p:txBody>
      </p:sp>
    </p:spTree>
    <p:extLst>
      <p:ext uri="{BB962C8B-B14F-4D97-AF65-F5344CB8AC3E}">
        <p14:creationId xmlns:p14="http://schemas.microsoft.com/office/powerpoint/2010/main" val="163152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 rutiner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Följ kvalitetsdokumentet rutiner.</a:t>
            </a:r>
          </a:p>
          <a:p>
            <a:r>
              <a:rPr lang="sv-SE" dirty="0"/>
              <a:t>Skola in nya medarbetare i arbetssättet och kvalitetsdokumentet.</a:t>
            </a:r>
          </a:p>
          <a:p>
            <a:r>
              <a:rPr lang="sv-SE" dirty="0"/>
              <a:t>Påtala för läkargruppen att dokumentet gäller även dem. Visa läkarna de lathundar för läkare som finns som stöd</a:t>
            </a:r>
          </a:p>
        </p:txBody>
      </p:sp>
    </p:spTree>
    <p:extLst>
      <p:ext uri="{BB962C8B-B14F-4D97-AF65-F5344CB8AC3E}">
        <p14:creationId xmlns:p14="http://schemas.microsoft.com/office/powerpoint/2010/main" val="402644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Lathundar för läkare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221" y="1864261"/>
            <a:ext cx="3048181" cy="435133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555" y="1961301"/>
            <a:ext cx="3157496" cy="425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399</Words>
  <Application>Microsoft Office PowerPoint</Application>
  <PresentationFormat>Bredbild</PresentationFormat>
  <Paragraphs>50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Minska vårdrelaterade urinvägsinfektioner</vt:lpstr>
      <vt:lpstr>Hur kommer vi igång?</vt:lpstr>
      <vt:lpstr>1. Utse ansvariga personer</vt:lpstr>
      <vt:lpstr>2. Utgå från mätningar</vt:lpstr>
      <vt:lpstr>Mätningar</vt:lpstr>
      <vt:lpstr>3. Ändra rutiner</vt:lpstr>
      <vt:lpstr>Kvalitetsdokumentet</vt:lpstr>
      <vt:lpstr>Ändra rutiner</vt:lpstr>
      <vt:lpstr>Lathundar för läkare</vt:lpstr>
      <vt:lpstr>Dagliga påminnelser</vt:lpstr>
      <vt:lpstr>4. Utbildning</vt:lpstr>
      <vt:lpstr>5. Utvärdera resultatet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Övergripande</dc:title>
  <dc:creator>Birgitta Lytsy</dc:creator>
  <cp:lastModifiedBy>Annika Davidsson</cp:lastModifiedBy>
  <cp:revision>13</cp:revision>
  <dcterms:created xsi:type="dcterms:W3CDTF">2017-02-20T07:32:13Z</dcterms:created>
  <dcterms:modified xsi:type="dcterms:W3CDTF">2018-06-12T11:49:51Z</dcterms:modified>
</cp:coreProperties>
</file>